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541" r:id="rId3"/>
    <p:sldId id="542" r:id="rId4"/>
    <p:sldId id="543" r:id="rId5"/>
    <p:sldId id="546" r:id="rId6"/>
    <p:sldId id="544" r:id="rId7"/>
    <p:sldId id="54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FFF0F0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68" d="100"/>
          <a:sy n="68" d="100"/>
        </p:scale>
        <p:origin x="105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69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8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77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75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6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234796" y="3972307"/>
            <a:ext cx="113127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Você é o desenvolvedor da mais nova agência de viagens!!! A Mange Trips!</a:t>
            </a: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800" b="1" i="1" dirty="0">
                <a:solidFill>
                  <a:srgbClr val="A32217"/>
                </a:solidFill>
                <a:sym typeface="Wingdings" panose="05000000000000000000" pitchFamily="2" charset="2"/>
              </a:rPr>
              <a:t>Sua missão é desenvolver os requisitos dessa aplicação considerando seus conhecimentos em Banco de Dados e Backend ;)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477" y="126005"/>
            <a:ext cx="2851949" cy="345127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066" y="151428"/>
            <a:ext cx="2590800" cy="34004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3180" y="175240"/>
            <a:ext cx="25812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Desenvolva o backend em formato de API, usando Python como linguagem pois permitirá com que integremos futuramente algoritmos de IA para oferecer sugestões de viagens de acordo com os gostos e procuras dos clientes.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Esta aplicação possibilitará com que os usuários possam visualizar as viagens disponíveis independente se o usuário está logado ou não, contudo, para que comprar viagens obviamente é necessário estar autenticado na aplicação.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3)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As viagens possuem várias fotos, título, descrição, valor da diária (para esta aplicação mais simples o valor da diária será fixo independente se é feriado ou fds), endereço, cidade e categoria.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4)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As categorias de viagens serão cadastradas pelos admins (tela de admin do django ou via API), sendo apenas o nome da categoria, ex: campo, praia, etc…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5)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Apenas os usuarios admin podem criar, alterar ou deletar viagens e categorias.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6)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Cada viagem também possui um período ou data inicial e final de disponibilidade da viagem para possibilitar a efetuação de reservas.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7)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Cada reserva tem atrelada a ela o usuário e a viagem, bem como a data da reserva e o valor final que custou baseado na quantidade de dias x o valor diario da reserva, além de quantas pessoas vão na viagem e se vai animal ou não, além de possuir o id do pagamento.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8)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Na API de listagem das viagens é necessário ter filtros para pesquisar pelo nome da viagem/pousada, ou pela cidade, ou filtrar por valor…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9)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As reservas também possuem comentários e uma nota de avaliação dada pela pessoa que fez a reserva após a viagem dando sua opinião.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10)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Cada reserva tem seus pagamento e cada pagamento possui a categoria de pagamento (exe: Pix, Boleto, Cartão de Crédito, etc…), usuario responsavel pelo pagamento e dados do pagamento (exe numero do cartao ou numero do boleto ou codigo pix, etc), além de possuir um status se o pagamento está pendente, aprovado ou recusado.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11)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 A API de pagamentos tem que possibilitar o filtro por status, numero da reserva ou usuario.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085941"/>
            <a:ext cx="1199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12)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Na API de listagem das reservas, coloque o filtro por id do usuario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1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97572" y="2112115"/>
            <a:ext cx="11996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ITENS MAIS DIFÍCIES:  ;) </a:t>
            </a: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*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Crie um endpoint / rota da api que vai passar como parâmetro o id da viagem e o backend vai ter que consultar todas as notas de avaliação das reservas dessa viagem e dividir pela quantidade existentes para obter a média de avaliação dessa viagem de 0 à 10</a:t>
            </a:r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endParaRPr lang="pt-BR" sz="24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  <a:p>
            <a:r>
              <a:rPr lang="pt-BR" sz="2400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* </a:t>
            </a:r>
            <a:r>
              <a:rPr lang="pt-BR" sz="2400" b="1" i="1" dirty="0">
                <a:solidFill>
                  <a:srgbClr val="A32217"/>
                </a:solidFill>
                <a:sym typeface="Wingdings" panose="05000000000000000000" pitchFamily="2" charset="2"/>
              </a:rPr>
              <a:t>Tente implementar paginação em todas as apis</a:t>
            </a:r>
          </a:p>
          <a:p>
            <a:endParaRPr lang="pt-BR" sz="2800" b="1" i="1" dirty="0">
              <a:solidFill>
                <a:srgbClr val="A32217"/>
              </a:solidFill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9582F88-CC90-5C12-01AF-777783416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67" t="18702" r="16947" b="13571"/>
          <a:stretch/>
        </p:blipFill>
        <p:spPr>
          <a:xfrm>
            <a:off x="0" y="0"/>
            <a:ext cx="3547754" cy="19688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28F30D3-8C98-C489-2584-9AC1EB3F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16" y="52448"/>
            <a:ext cx="1522810" cy="184282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BCA7EC-A986-E19D-FFC5-7535B4B8F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594" y="52448"/>
            <a:ext cx="1383368" cy="181567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04701E0-0973-A0E8-B296-14C839AA9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658" y="77878"/>
            <a:ext cx="1378282" cy="179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11757</TotalTime>
  <Words>525</Words>
  <Application>Microsoft Office PowerPoint</Application>
  <PresentationFormat>Ecrã Panorâmico</PresentationFormat>
  <Paragraphs>38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Arial</vt:lpstr>
      <vt:lpstr>Calibri</vt:lpstr>
      <vt:lpstr>Cavolini</vt:lpstr>
      <vt:lpstr>Montserrat</vt:lpstr>
      <vt:lpstr>Montserrat 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746</cp:revision>
  <dcterms:created xsi:type="dcterms:W3CDTF">2020-11-19T18:52:57Z</dcterms:created>
  <dcterms:modified xsi:type="dcterms:W3CDTF">2023-09-20T23:34:59Z</dcterms:modified>
</cp:coreProperties>
</file>